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39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250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638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17649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54530" y="3765449"/>
            <a:ext cx="5449871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8483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359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6229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882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038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902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531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821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2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464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405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231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498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365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4/10/2014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6363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3792" y="2134966"/>
            <a:ext cx="8036417" cy="2939310"/>
          </a:xfrm>
        </p:spPr>
        <p:txBody>
          <a:bodyPr/>
          <a:lstStyle/>
          <a:p>
            <a:pPr algn="ctr"/>
            <a:r>
              <a:rPr lang="ru-RU" sz="6000" b="1" dirty="0" smtClean="0"/>
              <a:t>Актуальные вопросы в области охраны труда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461" y="1310718"/>
            <a:ext cx="3837902" cy="415051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Семинар-совещание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5736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913" y="1421506"/>
            <a:ext cx="8036417" cy="2497186"/>
          </a:xfrm>
        </p:spPr>
        <p:txBody>
          <a:bodyPr/>
          <a:lstStyle/>
          <a:p>
            <a:r>
              <a:rPr lang="ru-RU" sz="6000" b="1" dirty="0"/>
              <a:t>НЕСТЕРЕНКО</a:t>
            </a:r>
            <a:br>
              <a:rPr lang="ru-RU" sz="6000" b="1" dirty="0"/>
            </a:br>
            <a:r>
              <a:rPr lang="ru-RU" sz="6000" b="1" dirty="0"/>
              <a:t>Виктор Петрович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913" y="4440285"/>
            <a:ext cx="8036417" cy="792563"/>
          </a:xfrm>
        </p:spPr>
        <p:txBody>
          <a:bodyPr>
            <a:noAutofit/>
          </a:bodyPr>
          <a:lstStyle/>
          <a:p>
            <a:r>
              <a:rPr lang="ru-RU" sz="2400" b="1" dirty="0"/>
              <a:t>Заместитель руководителя Государственной инспекции труда в ставропольском крае</a:t>
            </a:r>
          </a:p>
        </p:txBody>
      </p:sp>
    </p:spTree>
    <p:extLst>
      <p:ext uri="{BB962C8B-B14F-4D97-AF65-F5344CB8AC3E}">
        <p14:creationId xmlns:p14="http://schemas.microsoft.com/office/powerpoint/2010/main" val="12266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6669" y="1199343"/>
            <a:ext cx="7920507" cy="2497186"/>
          </a:xfrm>
        </p:spPr>
        <p:txBody>
          <a:bodyPr/>
          <a:lstStyle/>
          <a:p>
            <a:r>
              <a:rPr lang="ru-RU" sz="6000" b="1" dirty="0"/>
              <a:t>РОМАНЕНКО</a:t>
            </a:r>
            <a:br>
              <a:rPr lang="ru-RU" sz="6000" b="1" dirty="0"/>
            </a:br>
            <a:r>
              <a:rPr lang="ru-RU" sz="6000" b="1" dirty="0"/>
              <a:t>Дмитрий Петрович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6669" y="4160171"/>
            <a:ext cx="7920507" cy="1635322"/>
          </a:xfrm>
        </p:spPr>
        <p:txBody>
          <a:bodyPr>
            <a:noAutofit/>
          </a:bodyPr>
          <a:lstStyle/>
          <a:p>
            <a:r>
              <a:rPr lang="ru-RU" sz="2400" b="1" dirty="0"/>
              <a:t>Заместитель начальника </a:t>
            </a:r>
            <a:r>
              <a:rPr lang="ru-RU" sz="2400" b="1" dirty="0" smtClean="0"/>
              <a:t>отдела</a:t>
            </a:r>
            <a:br>
              <a:rPr lang="ru-RU" sz="2400" b="1" dirty="0" smtClean="0"/>
            </a:br>
            <a:r>
              <a:rPr lang="ru-RU" sz="2400" b="1" dirty="0" smtClean="0"/>
              <a:t>трудовых </a:t>
            </a:r>
            <a:r>
              <a:rPr lang="ru-RU" sz="2400" b="1" dirty="0"/>
              <a:t>отношений министерства </a:t>
            </a:r>
            <a:r>
              <a:rPr lang="ru-RU" sz="2400" b="1" dirty="0" smtClean="0"/>
              <a:t>труда</a:t>
            </a:r>
            <a:br>
              <a:rPr lang="ru-RU" sz="2400" b="1" dirty="0" smtClean="0"/>
            </a:br>
            <a:r>
              <a:rPr lang="ru-RU" sz="2400" b="1" dirty="0" smtClean="0"/>
              <a:t>и </a:t>
            </a:r>
            <a:r>
              <a:rPr lang="ru-RU" sz="2400" b="1" dirty="0"/>
              <a:t>социальной защиты населения ставропольского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76347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6669" y="1199343"/>
            <a:ext cx="7920507" cy="2497186"/>
          </a:xfrm>
        </p:spPr>
        <p:txBody>
          <a:bodyPr/>
          <a:lstStyle/>
          <a:p>
            <a:r>
              <a:rPr lang="ru-RU" sz="6000" b="1" dirty="0" smtClean="0"/>
              <a:t>БУТОВА</a:t>
            </a: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 smtClean="0"/>
              <a:t>Анна Юрьевна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6669" y="4160170"/>
            <a:ext cx="7920507" cy="1184561"/>
          </a:xfrm>
        </p:spPr>
        <p:txBody>
          <a:bodyPr>
            <a:noAutofit/>
          </a:bodyPr>
          <a:lstStyle/>
          <a:p>
            <a:r>
              <a:rPr lang="ru-RU" sz="2400" b="1" dirty="0"/>
              <a:t>Заместитель </a:t>
            </a:r>
            <a:r>
              <a:rPr lang="ru-RU" sz="2400" b="1" dirty="0" smtClean="0"/>
              <a:t>председателя территориального объединения Федерации профсоюзов </a:t>
            </a:r>
            <a:r>
              <a:rPr lang="ru-RU" sz="2400" b="1" dirty="0"/>
              <a:t>ставропольского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226931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9093" y="1199343"/>
            <a:ext cx="8474299" cy="2497186"/>
          </a:xfrm>
        </p:spPr>
        <p:txBody>
          <a:bodyPr/>
          <a:lstStyle/>
          <a:p>
            <a:r>
              <a:rPr lang="ru-RU" sz="6000" b="1" dirty="0" smtClean="0"/>
              <a:t>ПРЕОБРАЖЕНСКИЙ</a:t>
            </a: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 smtClean="0"/>
              <a:t>Владимир Борисович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9093" y="4160170"/>
            <a:ext cx="8474299" cy="194441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Советник президента саморегулируемой организации «Ассоциация разработчиков, изготовителей и поставщиков средств индивидуальной защиты»</a:t>
            </a:r>
            <a:br>
              <a:rPr lang="ru-RU" sz="2400" b="1" dirty="0" smtClean="0"/>
            </a:br>
            <a:r>
              <a:rPr lang="ru-RU" sz="2400" b="1" dirty="0" smtClean="0"/>
              <a:t>(г. </a:t>
            </a:r>
            <a:r>
              <a:rPr lang="ru-RU" sz="2400" b="1" dirty="0" err="1" smtClean="0"/>
              <a:t>москва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4013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9093" y="1199343"/>
            <a:ext cx="8474299" cy="2497186"/>
          </a:xfrm>
        </p:spPr>
        <p:txBody>
          <a:bodyPr/>
          <a:lstStyle/>
          <a:p>
            <a:r>
              <a:rPr lang="ru-RU" sz="6000" b="1" dirty="0" smtClean="0"/>
              <a:t>ЗАКОРЮКИН</a:t>
            </a: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 smtClean="0"/>
              <a:t>Андрей Юрьевич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9093" y="4160170"/>
            <a:ext cx="8474299" cy="1609565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Ведущий менеджер по продажам средств индивидуальной защиты ОАО «</a:t>
            </a:r>
            <a:r>
              <a:rPr lang="ru-RU" sz="2400" b="1" dirty="0" err="1" smtClean="0"/>
              <a:t>суксунский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оптико-механический завод» РОСОМЗ</a:t>
            </a:r>
            <a:br>
              <a:rPr lang="ru-RU" sz="2400" b="1" dirty="0" smtClean="0"/>
            </a:br>
            <a:r>
              <a:rPr lang="ru-RU" sz="2400" b="1" dirty="0" smtClean="0"/>
              <a:t>(</a:t>
            </a:r>
            <a:r>
              <a:rPr lang="ru-RU" sz="2400" b="1" dirty="0" err="1" smtClean="0"/>
              <a:t>пгт</a:t>
            </a:r>
            <a:r>
              <a:rPr lang="ru-RU" sz="2400" b="1" dirty="0" smtClean="0"/>
              <a:t>. Суксун, Пермский край)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2865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9093" y="1199343"/>
            <a:ext cx="8474299" cy="2497186"/>
          </a:xfrm>
        </p:spPr>
        <p:txBody>
          <a:bodyPr/>
          <a:lstStyle/>
          <a:p>
            <a:r>
              <a:rPr lang="ru-RU" sz="6000" b="1" dirty="0" smtClean="0"/>
              <a:t>ТАРАКАНОВ</a:t>
            </a: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 smtClean="0"/>
              <a:t>Юрий Валентинович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9093" y="4160170"/>
            <a:ext cx="8474299" cy="1609565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Заместитель директора по развитию «Предприятие «</a:t>
            </a:r>
            <a:r>
              <a:rPr lang="ru-RU" sz="2400" b="1" dirty="0" err="1" smtClean="0"/>
              <a:t>фэст</a:t>
            </a:r>
            <a:r>
              <a:rPr lang="ru-RU" sz="2400" b="1" dirty="0" smtClean="0"/>
              <a:t>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2153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3792" y="2134966"/>
            <a:ext cx="8036417" cy="2939310"/>
          </a:xfrm>
        </p:spPr>
        <p:txBody>
          <a:bodyPr/>
          <a:lstStyle/>
          <a:p>
            <a:pPr algn="ctr"/>
            <a:r>
              <a:rPr lang="ru-RU" sz="6000" b="1" dirty="0" smtClean="0"/>
              <a:t>Актуальные вопросы в области охраны труда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461" y="1310718"/>
            <a:ext cx="3837902" cy="415051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Семинар-совещание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8362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21</TotalTime>
  <Words>73</Words>
  <Application>Microsoft Office PowerPoint</Application>
  <PresentationFormat>Экран (4:3)</PresentationFormat>
  <Paragraphs>16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Ион</vt:lpstr>
      <vt:lpstr>Актуальные вопросы в области охраны труда</vt:lpstr>
      <vt:lpstr>НЕСТЕРЕНКО Виктор Петрович</vt:lpstr>
      <vt:lpstr>РОМАНЕНКО Дмитрий Петрович</vt:lpstr>
      <vt:lpstr>БУТОВА Анна Юрьевна</vt:lpstr>
      <vt:lpstr>ПРЕОБРАЖЕНСКИЙ Владимир Борисович</vt:lpstr>
      <vt:lpstr>ЗАКОРЮКИН Андрей Юрьевич</vt:lpstr>
      <vt:lpstr>ТАРАКАНОВ Юрий Валентинович</vt:lpstr>
      <vt:lpstr>Актуальные вопросы в области охраны труда</vt:lpstr>
    </vt:vector>
  </TitlesOfParts>
  <Company>SPecialiST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НЕСТЕРЕНКО Виктор Петрович</dc:title>
  <dc:creator>office safetywork</dc:creator>
  <cp:lastModifiedBy>office safetywork</cp:lastModifiedBy>
  <cp:revision>5</cp:revision>
  <dcterms:created xsi:type="dcterms:W3CDTF">2014-04-08T16:21:51Z</dcterms:created>
  <dcterms:modified xsi:type="dcterms:W3CDTF">2014-04-10T06:06:40Z</dcterms:modified>
</cp:coreProperties>
</file>